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32397700" cy="43192700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  <p:embeddedFont>
      <p:font typeface="Calibri (MS)" panose="020B0604020202020204" charset="0"/>
      <p:regular r:id="rId7"/>
    </p:embeddedFont>
    <p:embeddedFont>
      <p:font typeface="Calibri (MS) Bold" panose="020B0604020202020204" charset="0"/>
      <p:regular r:id="rId8"/>
    </p:embeddedFont>
    <p:embeddedFont>
      <p:font typeface="Calibri (MS) Italics" panose="020B0604020202020204" charset="0"/>
      <p:regular r:id="rId9"/>
    </p:embeddedFont>
    <p:embeddedFont>
      <p:font typeface="Open Sans Bold" panose="020B0604020202020204" charset="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10" d="100"/>
          <a:sy n="10" d="100"/>
        </p:scale>
        <p:origin x="2116" y="-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theme" Target="theme/theme1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presProps" Target="presProps.xml"/><Relationship Id="rId5" Type="http://schemas.openxmlformats.org/officeDocument/2006/relationships/font" Target="fonts/font3.fntdata"/><Relationship Id="rId10" Type="http://schemas.openxmlformats.org/officeDocument/2006/relationships/font" Target="fonts/font8.fntdata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Imagem 75">
            <a:extLst>
              <a:ext uri="{FF2B5EF4-FFF2-40B4-BE49-F238E27FC236}">
                <a16:creationId xmlns:a16="http://schemas.microsoft.com/office/drawing/2014/main" id="{275165D9-D583-44F1-814C-CC6237F781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8" y="0"/>
            <a:ext cx="32392144" cy="43192700"/>
          </a:xfrm>
          <a:prstGeom prst="rect">
            <a:avLst/>
          </a:prstGeom>
        </p:spPr>
      </p:pic>
      <p:grpSp>
        <p:nvGrpSpPr>
          <p:cNvPr id="28" name="Group 28"/>
          <p:cNvGrpSpPr/>
          <p:nvPr/>
        </p:nvGrpSpPr>
        <p:grpSpPr>
          <a:xfrm>
            <a:off x="1440000" y="10953104"/>
            <a:ext cx="14040000" cy="1620000"/>
            <a:chOff x="0" y="0"/>
            <a:chExt cx="18720000" cy="2160000"/>
          </a:xfrm>
        </p:grpSpPr>
        <p:grpSp>
          <p:nvGrpSpPr>
            <p:cNvPr id="29" name="Group 29"/>
            <p:cNvGrpSpPr/>
            <p:nvPr/>
          </p:nvGrpSpPr>
          <p:grpSpPr>
            <a:xfrm>
              <a:off x="0" y="0"/>
              <a:ext cx="18720000" cy="2160000"/>
              <a:chOff x="0" y="0"/>
              <a:chExt cx="1174044" cy="135467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0" y="0"/>
                <a:ext cx="1174044" cy="135467"/>
              </a:xfrm>
              <a:custGeom>
                <a:avLst/>
                <a:gdLst/>
                <a:ahLst/>
                <a:cxnLst/>
                <a:rect l="l" t="t" r="r" b="b"/>
                <a:pathLst>
                  <a:path w="1174044" h="135467">
                    <a:moveTo>
                      <a:pt x="0" y="0"/>
                    </a:moveTo>
                    <a:lnTo>
                      <a:pt x="1174044" y="0"/>
                    </a:lnTo>
                    <a:lnTo>
                      <a:pt x="1174044" y="135467"/>
                    </a:lnTo>
                    <a:lnTo>
                      <a:pt x="0" y="135467"/>
                    </a:lnTo>
                    <a:close/>
                  </a:path>
                </a:pathLst>
              </a:custGeom>
              <a:solidFill>
                <a:srgbClr val="084402"/>
              </a:solidFill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0" y="-200025"/>
                <a:ext cx="1174044" cy="33549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6719"/>
                  </a:lnSpc>
                </a:pPr>
                <a:endParaRPr/>
              </a:p>
            </p:txBody>
          </p:sp>
        </p:grpSp>
        <p:sp>
          <p:nvSpPr>
            <p:cNvPr id="32" name="TextBox 32"/>
            <p:cNvSpPr txBox="1"/>
            <p:nvPr/>
          </p:nvSpPr>
          <p:spPr>
            <a:xfrm>
              <a:off x="0" y="510376"/>
              <a:ext cx="18720000" cy="10535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719"/>
                </a:lnSpc>
              </a:pPr>
              <a:r>
                <a:rPr lang="en-US" sz="4800" b="1" dirty="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INTRODUÇÃO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6886060" y="10953104"/>
            <a:ext cx="14040000" cy="1620000"/>
            <a:chOff x="0" y="0"/>
            <a:chExt cx="18720000" cy="2160000"/>
          </a:xfrm>
        </p:grpSpPr>
        <p:grpSp>
          <p:nvGrpSpPr>
            <p:cNvPr id="34" name="Group 34"/>
            <p:cNvGrpSpPr/>
            <p:nvPr/>
          </p:nvGrpSpPr>
          <p:grpSpPr>
            <a:xfrm>
              <a:off x="0" y="0"/>
              <a:ext cx="18720000" cy="2160000"/>
              <a:chOff x="0" y="0"/>
              <a:chExt cx="1174044" cy="135467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1174044" cy="135467"/>
              </a:xfrm>
              <a:custGeom>
                <a:avLst/>
                <a:gdLst/>
                <a:ahLst/>
                <a:cxnLst/>
                <a:rect l="l" t="t" r="r" b="b"/>
                <a:pathLst>
                  <a:path w="1174044" h="135467">
                    <a:moveTo>
                      <a:pt x="0" y="0"/>
                    </a:moveTo>
                    <a:lnTo>
                      <a:pt x="1174044" y="0"/>
                    </a:lnTo>
                    <a:lnTo>
                      <a:pt x="1174044" y="135467"/>
                    </a:lnTo>
                    <a:lnTo>
                      <a:pt x="0" y="135467"/>
                    </a:lnTo>
                    <a:close/>
                  </a:path>
                </a:pathLst>
              </a:custGeom>
              <a:solidFill>
                <a:srgbClr val="084402"/>
              </a:solidFill>
            </p:spPr>
          </p:sp>
          <p:sp>
            <p:nvSpPr>
              <p:cNvPr id="36" name="TextBox 36"/>
              <p:cNvSpPr txBox="1"/>
              <p:nvPr/>
            </p:nvSpPr>
            <p:spPr>
              <a:xfrm>
                <a:off x="0" y="-200025"/>
                <a:ext cx="1174044" cy="33549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6719"/>
                  </a:lnSpc>
                </a:pPr>
                <a:endParaRPr/>
              </a:p>
            </p:txBody>
          </p:sp>
        </p:grpSp>
        <p:sp>
          <p:nvSpPr>
            <p:cNvPr id="37" name="TextBox 37"/>
            <p:cNvSpPr txBox="1"/>
            <p:nvPr/>
          </p:nvSpPr>
          <p:spPr>
            <a:xfrm>
              <a:off x="0" y="510376"/>
              <a:ext cx="18720000" cy="10535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719"/>
                </a:lnSpc>
              </a:pPr>
              <a:r>
                <a:rPr lang="en-US" sz="4800" b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RESULTADOS E DISCUSSÃO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440000" y="20006956"/>
            <a:ext cx="14040000" cy="1620000"/>
            <a:chOff x="0" y="0"/>
            <a:chExt cx="18720000" cy="2160000"/>
          </a:xfrm>
        </p:grpSpPr>
        <p:grpSp>
          <p:nvGrpSpPr>
            <p:cNvPr id="39" name="Group 39"/>
            <p:cNvGrpSpPr/>
            <p:nvPr/>
          </p:nvGrpSpPr>
          <p:grpSpPr>
            <a:xfrm>
              <a:off x="0" y="0"/>
              <a:ext cx="18720000" cy="2160000"/>
              <a:chOff x="0" y="0"/>
              <a:chExt cx="1174044" cy="135467"/>
            </a:xfrm>
          </p:grpSpPr>
          <p:sp>
            <p:nvSpPr>
              <p:cNvPr id="40" name="Freeform 40"/>
              <p:cNvSpPr/>
              <p:nvPr/>
            </p:nvSpPr>
            <p:spPr>
              <a:xfrm>
                <a:off x="0" y="0"/>
                <a:ext cx="1174044" cy="135467"/>
              </a:xfrm>
              <a:custGeom>
                <a:avLst/>
                <a:gdLst/>
                <a:ahLst/>
                <a:cxnLst/>
                <a:rect l="l" t="t" r="r" b="b"/>
                <a:pathLst>
                  <a:path w="1174044" h="135467">
                    <a:moveTo>
                      <a:pt x="0" y="0"/>
                    </a:moveTo>
                    <a:lnTo>
                      <a:pt x="1174044" y="0"/>
                    </a:lnTo>
                    <a:lnTo>
                      <a:pt x="1174044" y="135467"/>
                    </a:lnTo>
                    <a:lnTo>
                      <a:pt x="0" y="135467"/>
                    </a:lnTo>
                    <a:close/>
                  </a:path>
                </a:pathLst>
              </a:custGeom>
              <a:solidFill>
                <a:srgbClr val="084402"/>
              </a:solidFill>
            </p:spPr>
          </p:sp>
          <p:sp>
            <p:nvSpPr>
              <p:cNvPr id="41" name="TextBox 41"/>
              <p:cNvSpPr txBox="1"/>
              <p:nvPr/>
            </p:nvSpPr>
            <p:spPr>
              <a:xfrm>
                <a:off x="0" y="-200025"/>
                <a:ext cx="1174044" cy="33549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6719"/>
                  </a:lnSpc>
                </a:pPr>
                <a:endParaRPr/>
              </a:p>
            </p:txBody>
          </p:sp>
        </p:grpSp>
        <p:sp>
          <p:nvSpPr>
            <p:cNvPr id="42" name="TextBox 42"/>
            <p:cNvSpPr txBox="1"/>
            <p:nvPr/>
          </p:nvSpPr>
          <p:spPr>
            <a:xfrm>
              <a:off x="0" y="510376"/>
              <a:ext cx="18720000" cy="10535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719"/>
                </a:lnSpc>
              </a:pPr>
              <a:r>
                <a:rPr lang="en-US" sz="4800" b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MATERIAL E MÉTODOS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16886060" y="20160250"/>
            <a:ext cx="14040000" cy="1620000"/>
            <a:chOff x="0" y="0"/>
            <a:chExt cx="18720000" cy="2160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18720000" cy="2160000"/>
              <a:chOff x="0" y="0"/>
              <a:chExt cx="1174044" cy="135467"/>
            </a:xfrm>
          </p:grpSpPr>
          <p:sp>
            <p:nvSpPr>
              <p:cNvPr id="45" name="Freeform 45"/>
              <p:cNvSpPr/>
              <p:nvPr/>
            </p:nvSpPr>
            <p:spPr>
              <a:xfrm>
                <a:off x="0" y="0"/>
                <a:ext cx="1174044" cy="135467"/>
              </a:xfrm>
              <a:custGeom>
                <a:avLst/>
                <a:gdLst/>
                <a:ahLst/>
                <a:cxnLst/>
                <a:rect l="l" t="t" r="r" b="b"/>
                <a:pathLst>
                  <a:path w="1174044" h="135467">
                    <a:moveTo>
                      <a:pt x="0" y="0"/>
                    </a:moveTo>
                    <a:lnTo>
                      <a:pt x="1174044" y="0"/>
                    </a:lnTo>
                    <a:lnTo>
                      <a:pt x="1174044" y="135467"/>
                    </a:lnTo>
                    <a:lnTo>
                      <a:pt x="0" y="135467"/>
                    </a:lnTo>
                    <a:close/>
                  </a:path>
                </a:pathLst>
              </a:custGeom>
              <a:solidFill>
                <a:srgbClr val="084402"/>
              </a:solidFill>
            </p:spPr>
          </p:sp>
          <p:sp>
            <p:nvSpPr>
              <p:cNvPr id="46" name="TextBox 46"/>
              <p:cNvSpPr txBox="1"/>
              <p:nvPr/>
            </p:nvSpPr>
            <p:spPr>
              <a:xfrm>
                <a:off x="0" y="-200025"/>
                <a:ext cx="1174044" cy="33549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6719"/>
                  </a:lnSpc>
                </a:pPr>
                <a:endParaRPr/>
              </a:p>
            </p:txBody>
          </p:sp>
        </p:grpSp>
        <p:sp>
          <p:nvSpPr>
            <p:cNvPr id="47" name="TextBox 47"/>
            <p:cNvSpPr txBox="1"/>
            <p:nvPr/>
          </p:nvSpPr>
          <p:spPr>
            <a:xfrm>
              <a:off x="0" y="510376"/>
              <a:ext cx="18720000" cy="10535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719"/>
                </a:lnSpc>
              </a:pPr>
              <a:r>
                <a:rPr lang="en-US" sz="4800" b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CONCLUSÕES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16886060" y="29367397"/>
            <a:ext cx="14040000" cy="1620000"/>
            <a:chOff x="0" y="0"/>
            <a:chExt cx="18720000" cy="2160000"/>
          </a:xfrm>
        </p:grpSpPr>
        <p:grpSp>
          <p:nvGrpSpPr>
            <p:cNvPr id="49" name="Group 49"/>
            <p:cNvGrpSpPr/>
            <p:nvPr/>
          </p:nvGrpSpPr>
          <p:grpSpPr>
            <a:xfrm>
              <a:off x="0" y="0"/>
              <a:ext cx="18720000" cy="2160000"/>
              <a:chOff x="0" y="0"/>
              <a:chExt cx="1174044" cy="135467"/>
            </a:xfrm>
          </p:grpSpPr>
          <p:sp>
            <p:nvSpPr>
              <p:cNvPr id="50" name="Freeform 50"/>
              <p:cNvSpPr/>
              <p:nvPr/>
            </p:nvSpPr>
            <p:spPr>
              <a:xfrm>
                <a:off x="0" y="0"/>
                <a:ext cx="1174044" cy="135467"/>
              </a:xfrm>
              <a:custGeom>
                <a:avLst/>
                <a:gdLst/>
                <a:ahLst/>
                <a:cxnLst/>
                <a:rect l="l" t="t" r="r" b="b"/>
                <a:pathLst>
                  <a:path w="1174044" h="135467">
                    <a:moveTo>
                      <a:pt x="0" y="0"/>
                    </a:moveTo>
                    <a:lnTo>
                      <a:pt x="1174044" y="0"/>
                    </a:lnTo>
                    <a:lnTo>
                      <a:pt x="1174044" y="135467"/>
                    </a:lnTo>
                    <a:lnTo>
                      <a:pt x="0" y="135467"/>
                    </a:lnTo>
                    <a:close/>
                  </a:path>
                </a:pathLst>
              </a:custGeom>
              <a:solidFill>
                <a:srgbClr val="084402"/>
              </a:solidFill>
            </p:spPr>
          </p:sp>
          <p:sp>
            <p:nvSpPr>
              <p:cNvPr id="51" name="TextBox 51"/>
              <p:cNvSpPr txBox="1"/>
              <p:nvPr/>
            </p:nvSpPr>
            <p:spPr>
              <a:xfrm>
                <a:off x="0" y="-200025"/>
                <a:ext cx="1174044" cy="33549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6719"/>
                  </a:lnSpc>
                </a:pPr>
                <a:endParaRPr/>
              </a:p>
            </p:txBody>
          </p:sp>
        </p:grpSp>
        <p:sp>
          <p:nvSpPr>
            <p:cNvPr id="52" name="TextBox 52"/>
            <p:cNvSpPr txBox="1"/>
            <p:nvPr/>
          </p:nvSpPr>
          <p:spPr>
            <a:xfrm>
              <a:off x="0" y="510376"/>
              <a:ext cx="18720000" cy="10535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719"/>
                </a:lnSpc>
              </a:pPr>
              <a:r>
                <a:rPr lang="en-US" sz="4800" b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REFERÊNCIAS BIBLIOGRÁFICAS</a:t>
              </a:r>
            </a:p>
          </p:txBody>
        </p:sp>
      </p:grpSp>
      <p:sp>
        <p:nvSpPr>
          <p:cNvPr id="64" name="TextBox 64"/>
          <p:cNvSpPr txBox="1"/>
          <p:nvPr/>
        </p:nvSpPr>
        <p:spPr>
          <a:xfrm>
            <a:off x="12195000" y="6961851"/>
            <a:ext cx="128826" cy="823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58"/>
              </a:lnSpc>
            </a:pPr>
            <a:r>
              <a:rPr lang="en-US" sz="43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1440000" y="12906479"/>
            <a:ext cx="14040000" cy="66718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248"/>
              </a:lnSpc>
            </a:pP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endParaRPr lang="en-US" sz="4399" dirty="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sp>
        <p:nvSpPr>
          <p:cNvPr id="67" name="TextBox 67"/>
          <p:cNvSpPr txBox="1"/>
          <p:nvPr/>
        </p:nvSpPr>
        <p:spPr>
          <a:xfrm>
            <a:off x="6810372" y="6978520"/>
            <a:ext cx="18779257" cy="979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59"/>
              </a:lnSpc>
            </a:pPr>
            <a:r>
              <a:rPr lang="en-US" sz="5399" b="1" dirty="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TÍTULO DO TRABALHO</a:t>
            </a:r>
          </a:p>
        </p:txBody>
      </p:sp>
      <p:sp>
        <p:nvSpPr>
          <p:cNvPr id="68" name="TextBox 68"/>
          <p:cNvSpPr txBox="1"/>
          <p:nvPr/>
        </p:nvSpPr>
        <p:spPr>
          <a:xfrm>
            <a:off x="5181263" y="8253757"/>
            <a:ext cx="22041525" cy="805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58"/>
              </a:lnSpc>
            </a:pP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PrimeiroAutor¹*,SegundoAutor¹,Terceiro Autor¹... 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7691689" y="9368689"/>
            <a:ext cx="17016625" cy="724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i="1" dirty="0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¹ </a:t>
            </a:r>
            <a:r>
              <a:rPr lang="en-US" sz="3999" i="1" dirty="0" err="1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Instituição</a:t>
            </a:r>
            <a:r>
              <a:rPr lang="en-US" sz="3999" i="1" dirty="0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 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16886060" y="12906479"/>
            <a:ext cx="14040000" cy="66718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248"/>
              </a:lnSpc>
            </a:pP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endParaRPr lang="en-US" sz="4399" dirty="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sp>
        <p:nvSpPr>
          <p:cNvPr id="71" name="TextBox 71"/>
          <p:cNvSpPr txBox="1"/>
          <p:nvPr/>
        </p:nvSpPr>
        <p:spPr>
          <a:xfrm>
            <a:off x="1440000" y="21960331"/>
            <a:ext cx="14040000" cy="66718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248"/>
              </a:lnSpc>
            </a:pP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endParaRPr lang="en-US" sz="4399" dirty="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sp>
        <p:nvSpPr>
          <p:cNvPr id="72" name="TextBox 72"/>
          <p:cNvSpPr txBox="1"/>
          <p:nvPr/>
        </p:nvSpPr>
        <p:spPr>
          <a:xfrm>
            <a:off x="16886060" y="22113625"/>
            <a:ext cx="14040000" cy="66718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248"/>
              </a:lnSpc>
            </a:pP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endParaRPr lang="en-US" sz="4399" dirty="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sp>
        <p:nvSpPr>
          <p:cNvPr id="73" name="TextBox 73"/>
          <p:cNvSpPr txBox="1"/>
          <p:nvPr/>
        </p:nvSpPr>
        <p:spPr>
          <a:xfrm>
            <a:off x="16886060" y="31320772"/>
            <a:ext cx="14040000" cy="3385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248"/>
              </a:lnSpc>
            </a:pP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r>
              <a:rPr lang="en-US" sz="4399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texto</a:t>
            </a:r>
            <a:endParaRPr lang="en-US" sz="4399" dirty="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>
          <a:blip xmlns:r="http://schemas.openxmlformats.org/officeDocument/2006/relationships" r:embed="rId1">
            <a:alphaModFix amt="16000"/>
          </a:blip>
          <a:stretch>
            <a:fillRect b="-28107"/>
          </a:stretch>
        </a:blipFill>
      </a:spPr>
      <a:bodyPr/>
      <a:lstStyle/>
    </a:sp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473</Words>
  <Application>Microsoft Office PowerPoint</Application>
  <PresentationFormat>Personalizar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8" baseType="lpstr">
      <vt:lpstr>Calibri (MS) Bold</vt:lpstr>
      <vt:lpstr>Open Sans Bold</vt:lpstr>
      <vt:lpstr>Calibri (MS)</vt:lpstr>
      <vt:lpstr>Arial</vt:lpstr>
      <vt:lpstr>Calibri</vt:lpstr>
      <vt:lpstr>Calibri (MS) Italics</vt:lpstr>
      <vt:lpstr>Office Theme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modelo_Banner.pptx (1).pdf</dc:title>
  <dc:creator>Glauce Tais de Oliveira Sousa Azevedo</dc:creator>
  <cp:lastModifiedBy>Revisor</cp:lastModifiedBy>
  <cp:revision>4</cp:revision>
  <dcterms:created xsi:type="dcterms:W3CDTF">2006-08-16T00:00:00Z</dcterms:created>
  <dcterms:modified xsi:type="dcterms:W3CDTF">2026-09-16T13:13:08Z</dcterms:modified>
  <dc:identifier>DAHVEoLbb34</dc:identifier>
</cp:coreProperties>
</file>